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59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07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96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82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4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91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13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24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29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5A7C-328D-41E2-B935-C38B1A26B7A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48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14.tif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5.tif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tif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14.tif"/><Relationship Id="rId7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7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7" Type="http://schemas.openxmlformats.org/officeDocument/2006/relationships/image" Target="../media/image5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32.jpeg"/><Relationship Id="rId4" Type="http://schemas.openxmlformats.org/officeDocument/2006/relationships/image" Target="../media/image1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1851"/>
          </a:xfrm>
        </p:spPr>
        <p:txBody>
          <a:bodyPr/>
          <a:lstStyle/>
          <a:p>
            <a:r>
              <a:rPr lang="sv-SE" dirty="0"/>
              <a:t>DUBBAR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50" y="563337"/>
            <a:ext cx="5795699" cy="127532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36814" y="5723164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Goldy</a:t>
            </a:r>
            <a:endParaRPr lang="sv-SE" dirty="0"/>
          </a:p>
          <a:p>
            <a:r>
              <a:rPr lang="sv-SE" dirty="0"/>
              <a:t>03220501 dubb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943669" y="5584664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New Murrey</a:t>
            </a:r>
          </a:p>
          <a:p>
            <a:r>
              <a:rPr lang="sv-SE" dirty="0"/>
              <a:t>03220503 dubb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09" y="5274073"/>
            <a:ext cx="1026097" cy="95692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53" y="5412573"/>
            <a:ext cx="1026097" cy="956922"/>
          </a:xfrm>
          <a:prstGeom prst="rect">
            <a:avLst/>
          </a:prstGeom>
        </p:spPr>
      </p:pic>
      <p:pic>
        <p:nvPicPr>
          <p:cNvPr id="11" name="Bildobjekt 10" descr="En bild som visar skodon, kläder&#10;&#10;Automatiskt genererad beskrivning">
            <a:extLst>
              <a:ext uri="{FF2B5EF4-FFF2-40B4-BE49-F238E27FC236}">
                <a16:creationId xmlns:a16="http://schemas.microsoft.com/office/drawing/2014/main" id="{E2F3D0FE-8515-E71E-AEFB-83EB5DC6A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" y="2171700"/>
            <a:ext cx="4212573" cy="3240873"/>
          </a:xfrm>
          <a:prstGeom prst="rect">
            <a:avLst/>
          </a:prstGeom>
        </p:spPr>
      </p:pic>
      <p:pic>
        <p:nvPicPr>
          <p:cNvPr id="13" name="Bildobjekt 12" descr="En bild som visar skodon, kläder&#10;&#10;Automatiskt genererad beskrivning">
            <a:extLst>
              <a:ext uri="{FF2B5EF4-FFF2-40B4-BE49-F238E27FC236}">
                <a16:creationId xmlns:a16="http://schemas.microsoft.com/office/drawing/2014/main" id="{3C7D6E4E-67D9-D4AE-A7B9-E7A2DFCCE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33" y="2505312"/>
            <a:ext cx="4276878" cy="3079352"/>
          </a:xfrm>
          <a:prstGeom prst="rect">
            <a:avLst/>
          </a:prstGeom>
        </p:spPr>
      </p:pic>
      <p:pic>
        <p:nvPicPr>
          <p:cNvPr id="5" name="Bildobjekt 4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0ECC054D-648F-FEE1-FE13-F2535A86A7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8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3" y="188961"/>
            <a:ext cx="3382347" cy="2841171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2687130" y="521068"/>
            <a:ext cx="2320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Timor</a:t>
            </a:r>
          </a:p>
          <a:p>
            <a:r>
              <a:rPr lang="sv-SE" dirty="0"/>
              <a:t>03220507 dubb dam</a:t>
            </a:r>
          </a:p>
          <a:p>
            <a:r>
              <a:rPr lang="sv-SE" dirty="0"/>
              <a:t>03220508 antislip dam</a:t>
            </a: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024" y="1701442"/>
            <a:ext cx="808264" cy="69396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55" y="188961"/>
            <a:ext cx="3480410" cy="2937466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8916271" y="594888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Timor</a:t>
            </a:r>
          </a:p>
          <a:p>
            <a:r>
              <a:rPr lang="sv-SE" dirty="0"/>
              <a:t>03220509 dubb herr</a:t>
            </a: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4716" y="1701441"/>
            <a:ext cx="808264" cy="693965"/>
          </a:xfrm>
          <a:prstGeom prst="rect">
            <a:avLst/>
          </a:prstGeom>
        </p:spPr>
      </p:pic>
      <p:pic>
        <p:nvPicPr>
          <p:cNvPr id="6" name="Bildobjekt 5" descr="En bild som visar skodon, kläder&#10;&#10;Automatiskt genererad beskrivning">
            <a:extLst>
              <a:ext uri="{FF2B5EF4-FFF2-40B4-BE49-F238E27FC236}">
                <a16:creationId xmlns:a16="http://schemas.microsoft.com/office/drawing/2014/main" id="{E564B363-FFBA-0B3E-91A3-71DA42CA5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7" y="3354338"/>
            <a:ext cx="4212774" cy="3145538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3811908" y="3771901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Rush</a:t>
            </a:r>
          </a:p>
          <a:p>
            <a:r>
              <a:rPr lang="sv-SE" dirty="0"/>
              <a:t>03220511 dubb</a:t>
            </a:r>
          </a:p>
        </p:txBody>
      </p:sp>
      <p:pic>
        <p:nvPicPr>
          <p:cNvPr id="9" name="Bildobjekt 8" descr="En bild som visar kläder, skodon, svart&#10;&#10;Automatiskt genererad beskrivning">
            <a:extLst>
              <a:ext uri="{FF2B5EF4-FFF2-40B4-BE49-F238E27FC236}">
                <a16:creationId xmlns:a16="http://schemas.microsoft.com/office/drawing/2014/main" id="{4A0F6681-4EF6-DA75-9340-67104671D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01" y="3589997"/>
            <a:ext cx="3680427" cy="3145538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9062358" y="3885783"/>
            <a:ext cx="202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Rush </a:t>
            </a:r>
          </a:p>
          <a:p>
            <a:r>
              <a:rPr lang="sv-SE" dirty="0"/>
              <a:t>03220512 antislip</a:t>
            </a:r>
          </a:p>
        </p:txBody>
      </p:sp>
      <p:pic>
        <p:nvPicPr>
          <p:cNvPr id="3" name="Bildobjekt 2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8703FD6E-A62E-DF82-C333-DDEE6FCA33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6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1" y="3596438"/>
            <a:ext cx="3318576" cy="29513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22" y="347509"/>
            <a:ext cx="3633279" cy="2756448"/>
          </a:xfrm>
          <a:prstGeom prst="rect">
            <a:avLst/>
          </a:prstGeom>
        </p:spPr>
      </p:pic>
      <p:pic>
        <p:nvPicPr>
          <p:cNvPr id="3" name="Bildobjekt 2" descr="En bild som visar skodon, kläder, svart, skor&#10;&#10;Automatiskt genererad beskrivning">
            <a:extLst>
              <a:ext uri="{FF2B5EF4-FFF2-40B4-BE49-F238E27FC236}">
                <a16:creationId xmlns:a16="http://schemas.microsoft.com/office/drawing/2014/main" id="{677399DD-5E44-0F8D-284D-20490B147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1" y="593656"/>
            <a:ext cx="3636073" cy="2598580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051010" y="661307"/>
            <a:ext cx="24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Romina</a:t>
            </a:r>
            <a:endParaRPr lang="sv-SE" dirty="0"/>
          </a:p>
          <a:p>
            <a:r>
              <a:rPr lang="sv-SE" dirty="0"/>
              <a:t>03220513 dubb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841921" y="555171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Olara</a:t>
            </a:r>
            <a:endParaRPr lang="sv-SE" dirty="0"/>
          </a:p>
          <a:p>
            <a:r>
              <a:rPr lang="sv-SE" dirty="0"/>
              <a:t>03220514 dubb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051010" y="4197182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Sirdal</a:t>
            </a:r>
            <a:endParaRPr lang="sv-SE" dirty="0"/>
          </a:p>
          <a:p>
            <a:r>
              <a:rPr lang="sv-SE" dirty="0"/>
              <a:t>03220515 dubb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42653B-B58F-9AAA-BA6B-F8EE3DCE1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22" y="3429000"/>
            <a:ext cx="3464945" cy="308149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B4D8295-4076-C371-BEB1-E4D304DA6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463" y="4969745"/>
            <a:ext cx="688848" cy="78028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F95BFCF-2541-8B43-A04B-96F9C11E9415}"/>
              </a:ext>
            </a:extLst>
          </p:cNvPr>
          <p:cNvSpPr txBox="1"/>
          <p:nvPr/>
        </p:nvSpPr>
        <p:spPr>
          <a:xfrm>
            <a:off x="8215127" y="4197182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Sirdal</a:t>
            </a:r>
            <a:endParaRPr lang="sv-SE" dirty="0"/>
          </a:p>
          <a:p>
            <a:r>
              <a:rPr lang="sv-SE" dirty="0"/>
              <a:t>03220528 dubb</a:t>
            </a:r>
          </a:p>
        </p:txBody>
      </p:sp>
      <p:pic>
        <p:nvPicPr>
          <p:cNvPr id="2" name="Bildobjekt 1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22392E88-181B-794B-85AB-8B7B64F830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5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94" y="330988"/>
            <a:ext cx="3278827" cy="3099585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8901793" y="832757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Taty</a:t>
            </a:r>
            <a:endParaRPr lang="sv-SE" dirty="0"/>
          </a:p>
          <a:p>
            <a:r>
              <a:rPr lang="sv-SE" dirty="0"/>
              <a:t>03220517 dubb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8D1558E-7217-A4E9-0DD9-A1425EDB3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2" y="465364"/>
            <a:ext cx="3556372" cy="309641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4C7CAF0-9956-30E4-A847-33A96EF39C07}"/>
              </a:ext>
            </a:extLst>
          </p:cNvPr>
          <p:cNvSpPr txBox="1"/>
          <p:nvPr/>
        </p:nvSpPr>
        <p:spPr>
          <a:xfrm>
            <a:off x="3094045" y="669471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Kaizer</a:t>
            </a:r>
            <a:endParaRPr lang="sv-SE" dirty="0"/>
          </a:p>
          <a:p>
            <a:r>
              <a:rPr lang="sv-SE" dirty="0"/>
              <a:t>03220516 dubb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53CFA31-4268-C298-0351-1433CAD98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45" y="3765886"/>
            <a:ext cx="3247683" cy="283630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5A17F31-B0B8-3BE0-9C25-0FED7F5B06C2}"/>
              </a:ext>
            </a:extLst>
          </p:cNvPr>
          <p:cNvSpPr txBox="1"/>
          <p:nvPr/>
        </p:nvSpPr>
        <p:spPr>
          <a:xfrm>
            <a:off x="5730117" y="4116349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Kara</a:t>
            </a:r>
          </a:p>
          <a:p>
            <a:r>
              <a:rPr lang="sv-SE" dirty="0"/>
              <a:t>03220521 dubb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817F9D-EFBB-291F-2016-5EA9FD0CE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98" y="4871621"/>
            <a:ext cx="688848" cy="78028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17B99A5-257F-8108-FC06-F2CC275654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316" y="5445902"/>
            <a:ext cx="808264" cy="693965"/>
          </a:xfrm>
          <a:prstGeom prst="rect">
            <a:avLst/>
          </a:prstGeom>
        </p:spPr>
      </p:pic>
      <p:pic>
        <p:nvPicPr>
          <p:cNvPr id="2" name="Bildobjekt 1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93EB70BA-C95F-1A29-BF60-23824D5811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4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5" y="3604459"/>
            <a:ext cx="3787216" cy="2959078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3046061" y="3973007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Henni</a:t>
            </a:r>
          </a:p>
          <a:p>
            <a:r>
              <a:rPr lang="sv-SE" dirty="0"/>
              <a:t>03220522 dubb dam</a:t>
            </a: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99" y="5011223"/>
            <a:ext cx="688848" cy="78028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32" y="5083998"/>
            <a:ext cx="688848" cy="78028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3" y="3533317"/>
            <a:ext cx="3595087" cy="3101362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9180969" y="3973007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Marl</a:t>
            </a:r>
            <a:endParaRPr lang="sv-SE" dirty="0"/>
          </a:p>
          <a:p>
            <a:r>
              <a:rPr lang="sv-SE" dirty="0"/>
              <a:t>03220523 dubb herr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8550" y="5444528"/>
            <a:ext cx="808264" cy="6939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8312" y="5517303"/>
            <a:ext cx="808264" cy="693965"/>
          </a:xfrm>
          <a:prstGeom prst="rect">
            <a:avLst/>
          </a:prstGeom>
        </p:spPr>
      </p:pic>
      <p:pic>
        <p:nvPicPr>
          <p:cNvPr id="3" name="Bildobjekt 2" descr="En bild som visar kläder, skodon, svart, skor">
            <a:extLst>
              <a:ext uri="{FF2B5EF4-FFF2-40B4-BE49-F238E27FC236}">
                <a16:creationId xmlns:a16="http://schemas.microsoft.com/office/drawing/2014/main" id="{D0BC3DE1-D9D1-2337-444E-B5E41FC76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5" y="289218"/>
            <a:ext cx="3782150" cy="3101363"/>
          </a:xfrm>
          <a:prstGeom prst="rect">
            <a:avLst/>
          </a:prstGeom>
        </p:spPr>
      </p:pic>
      <p:pic>
        <p:nvPicPr>
          <p:cNvPr id="5" name="Bildobjekt 4" descr="En bild som visar kläder, svart, skor, skodon">
            <a:extLst>
              <a:ext uri="{FF2B5EF4-FFF2-40B4-BE49-F238E27FC236}">
                <a16:creationId xmlns:a16="http://schemas.microsoft.com/office/drawing/2014/main" id="{896C39E6-1DEE-E754-8C36-0ED7A30ED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69" y="362581"/>
            <a:ext cx="3595087" cy="311094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291319D-CF90-D13E-5F34-15B68251FCD1}"/>
              </a:ext>
            </a:extLst>
          </p:cNvPr>
          <p:cNvSpPr txBox="1"/>
          <p:nvPr/>
        </p:nvSpPr>
        <p:spPr>
          <a:xfrm>
            <a:off x="3000341" y="791936"/>
            <a:ext cx="217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Woodford</a:t>
            </a:r>
            <a:endParaRPr lang="sv-SE" dirty="0"/>
          </a:p>
          <a:p>
            <a:r>
              <a:rPr lang="sv-SE" dirty="0"/>
              <a:t>03220519 dubb herr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A0B1D9E-782B-FC92-E0E1-10F4BD1A8878}"/>
              </a:ext>
            </a:extLst>
          </p:cNvPr>
          <p:cNvSpPr txBox="1"/>
          <p:nvPr/>
        </p:nvSpPr>
        <p:spPr>
          <a:xfrm>
            <a:off x="8990724" y="791935"/>
            <a:ext cx="2301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Woodford</a:t>
            </a:r>
            <a:endParaRPr lang="sv-SE" dirty="0"/>
          </a:p>
          <a:p>
            <a:r>
              <a:rPr lang="sv-SE" dirty="0"/>
              <a:t>03220520 antislip herr</a:t>
            </a:r>
          </a:p>
        </p:txBody>
      </p:sp>
      <p:pic>
        <p:nvPicPr>
          <p:cNvPr id="8" name="Bildobjekt 7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DC70FDA3-2E51-ECBB-9D64-DD0275E989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1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89" y="2668290"/>
            <a:ext cx="688848" cy="7802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4" y="3714750"/>
            <a:ext cx="3758694" cy="275136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34" y="3380014"/>
            <a:ext cx="3551712" cy="2917139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338823" y="3812722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Kirbie</a:t>
            </a:r>
            <a:endParaRPr lang="sv-SE" dirty="0"/>
          </a:p>
          <a:p>
            <a:r>
              <a:rPr lang="sv-SE" dirty="0"/>
              <a:t>03220533 dubb dam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65" y="4933249"/>
            <a:ext cx="688848" cy="780288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9135016" y="3907286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Kirbie</a:t>
            </a:r>
            <a:endParaRPr lang="sv-SE" dirty="0"/>
          </a:p>
          <a:p>
            <a:r>
              <a:rPr lang="sv-SE" dirty="0"/>
              <a:t>03220534 dubb herr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78" y="5151896"/>
            <a:ext cx="688848" cy="780288"/>
          </a:xfrm>
          <a:prstGeom prst="rect">
            <a:avLst/>
          </a:prstGeom>
        </p:spPr>
      </p:pic>
      <p:pic>
        <p:nvPicPr>
          <p:cNvPr id="3" name="Bildobjekt 2" descr="En bild som visar kläder, skodon&#10;&#10;Automatiskt genererad beskrivning">
            <a:extLst>
              <a:ext uri="{FF2B5EF4-FFF2-40B4-BE49-F238E27FC236}">
                <a16:creationId xmlns:a16="http://schemas.microsoft.com/office/drawing/2014/main" id="{B52F8B0F-8B5B-D77B-6824-1BED03B74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4" y="324292"/>
            <a:ext cx="3894607" cy="2866430"/>
          </a:xfrm>
          <a:prstGeom prst="rect">
            <a:avLst/>
          </a:prstGeom>
        </p:spPr>
      </p:pic>
      <p:pic>
        <p:nvPicPr>
          <p:cNvPr id="5" name="Bildobjekt 4" descr="En bild som visar skodon, kläder&#10;&#10;Automatiskt genererad beskrivning">
            <a:extLst>
              <a:ext uri="{FF2B5EF4-FFF2-40B4-BE49-F238E27FC236}">
                <a16:creationId xmlns:a16="http://schemas.microsoft.com/office/drawing/2014/main" id="{68B9653F-8499-5F48-7AFF-9A77B177B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10" y="478291"/>
            <a:ext cx="3894607" cy="2970287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B576068-EA9B-2A6C-891D-AE7623F0D3EC}"/>
              </a:ext>
            </a:extLst>
          </p:cNvPr>
          <p:cNvSpPr txBox="1"/>
          <p:nvPr/>
        </p:nvSpPr>
        <p:spPr>
          <a:xfrm>
            <a:off x="3420836" y="922564"/>
            <a:ext cx="2187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Sipson</a:t>
            </a:r>
            <a:r>
              <a:rPr lang="sv-SE" dirty="0"/>
              <a:t> </a:t>
            </a:r>
          </a:p>
          <a:p>
            <a:r>
              <a:rPr lang="sv-SE" dirty="0"/>
              <a:t>03220526 brodd herr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2FB5015-8A67-8FDE-DE45-3F500FB6E479}"/>
              </a:ext>
            </a:extLst>
          </p:cNvPr>
          <p:cNvSpPr txBox="1"/>
          <p:nvPr/>
        </p:nvSpPr>
        <p:spPr>
          <a:xfrm>
            <a:off x="9932986" y="1171132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Romford</a:t>
            </a:r>
            <a:endParaRPr lang="sv-SE" dirty="0"/>
          </a:p>
          <a:p>
            <a:r>
              <a:rPr lang="sv-SE" dirty="0"/>
              <a:t>03220527 brodd herr</a:t>
            </a:r>
          </a:p>
        </p:txBody>
      </p:sp>
      <p:pic>
        <p:nvPicPr>
          <p:cNvPr id="17" name="Bildobjekt 16" descr="En bild som visar redskap&#10;&#10;Automatiskt genererad beskrivning">
            <a:extLst>
              <a:ext uri="{FF2B5EF4-FFF2-40B4-BE49-F238E27FC236}">
                <a16:creationId xmlns:a16="http://schemas.microsoft.com/office/drawing/2014/main" id="{64BCF4DE-13E2-CA12-1302-3D979AE459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13" y="1643971"/>
            <a:ext cx="941800" cy="8773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42" y="2439090"/>
            <a:ext cx="688848" cy="780288"/>
          </a:xfrm>
          <a:prstGeom prst="rect">
            <a:avLst/>
          </a:prstGeom>
        </p:spPr>
      </p:pic>
      <p:pic>
        <p:nvPicPr>
          <p:cNvPr id="18" name="Bildobjekt 17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FCA0C832-6816-26A4-D0E0-DBD5FCB91A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0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6" y="318116"/>
            <a:ext cx="4051378" cy="3187084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399288" y="569244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Habea</a:t>
            </a:r>
            <a:endParaRPr lang="sv-SE" dirty="0"/>
          </a:p>
          <a:p>
            <a:r>
              <a:rPr lang="sv-SE" dirty="0"/>
              <a:t>03220536 dubb dam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43" y="1970243"/>
            <a:ext cx="688848" cy="7802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767" y="1970243"/>
            <a:ext cx="688848" cy="780288"/>
          </a:xfrm>
          <a:prstGeom prst="rect">
            <a:avLst/>
          </a:prstGeom>
        </p:spPr>
      </p:pic>
      <p:pic>
        <p:nvPicPr>
          <p:cNvPr id="3" name="Bildobjekt 2" descr="En bild som visar kläder, skodon&#10;&#10;Automatiskt genererad beskrivning">
            <a:extLst>
              <a:ext uri="{FF2B5EF4-FFF2-40B4-BE49-F238E27FC236}">
                <a16:creationId xmlns:a16="http://schemas.microsoft.com/office/drawing/2014/main" id="{6E615E32-1AF8-FB2B-60E3-52D6F85C8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50" y="241916"/>
            <a:ext cx="4299124" cy="3187084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9253987" y="710647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Leyton</a:t>
            </a:r>
            <a:endParaRPr lang="sv-SE" dirty="0"/>
          </a:p>
          <a:p>
            <a:r>
              <a:rPr lang="sv-SE" dirty="0"/>
              <a:t>03220537 dubb dam </a:t>
            </a:r>
          </a:p>
        </p:txBody>
      </p:sp>
      <p:pic>
        <p:nvPicPr>
          <p:cNvPr id="6" name="Bildobjekt 5" descr="En bild som visar skodon, kläder&#10;&#10;Automatiskt genererad beskrivning">
            <a:extLst>
              <a:ext uri="{FF2B5EF4-FFF2-40B4-BE49-F238E27FC236}">
                <a16:creationId xmlns:a16="http://schemas.microsoft.com/office/drawing/2014/main" id="{ACB6B5C9-39FA-950F-5FE5-9ADFFFD5E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06" y="3520831"/>
            <a:ext cx="4051378" cy="3095253"/>
          </a:xfrm>
          <a:prstGeom prst="rect">
            <a:avLst/>
          </a:prstGeom>
        </p:spPr>
      </p:pic>
      <p:pic>
        <p:nvPicPr>
          <p:cNvPr id="8" name="Bildobjekt 7" descr="En bild som visar redskap&#10;&#10;Automatiskt genererad beskrivning">
            <a:extLst>
              <a:ext uri="{FF2B5EF4-FFF2-40B4-BE49-F238E27FC236}">
                <a16:creationId xmlns:a16="http://schemas.microsoft.com/office/drawing/2014/main" id="{4C01503E-9945-0CC0-40CA-0B884D12DF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4049" y="4629768"/>
            <a:ext cx="941800" cy="877378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5803414" y="3952334"/>
            <a:ext cx="229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Leyton</a:t>
            </a:r>
            <a:endParaRPr lang="sv-SE" dirty="0"/>
          </a:p>
          <a:p>
            <a:r>
              <a:rPr lang="sv-SE" dirty="0"/>
              <a:t>03220538 brodd dam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65" y="5689130"/>
            <a:ext cx="688848" cy="780288"/>
          </a:xfrm>
          <a:prstGeom prst="rect">
            <a:avLst/>
          </a:prstGeom>
        </p:spPr>
      </p:pic>
      <p:pic>
        <p:nvPicPr>
          <p:cNvPr id="9" name="Bildobjekt 8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BE545EFF-EED9-4524-A594-E60C064025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2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odon&#10;&#10;Automatiskt genererad beskrivning">
            <a:extLst>
              <a:ext uri="{FF2B5EF4-FFF2-40B4-BE49-F238E27FC236}">
                <a16:creationId xmlns:a16="http://schemas.microsoft.com/office/drawing/2014/main" id="{80BE377A-C76F-9482-776D-1C89E4BFB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2" y="543543"/>
            <a:ext cx="4175952" cy="3507800"/>
          </a:xfrm>
          <a:prstGeom prst="rect">
            <a:avLst/>
          </a:prstGeom>
        </p:spPr>
      </p:pic>
      <p:pic>
        <p:nvPicPr>
          <p:cNvPr id="5" name="Bildobjekt 4" descr="En bild som visar skodon&#10;&#10;Automatiskt genererad beskrivning">
            <a:extLst>
              <a:ext uri="{FF2B5EF4-FFF2-40B4-BE49-F238E27FC236}">
                <a16:creationId xmlns:a16="http://schemas.microsoft.com/office/drawing/2014/main" id="{1971C30F-52C8-C5AA-92C0-9A4CB3BCD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43" y="3020184"/>
            <a:ext cx="4059660" cy="341011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EAE0EB15-B006-7B98-D702-7135CC4CF40B}"/>
              </a:ext>
            </a:extLst>
          </p:cNvPr>
          <p:cNvSpPr txBox="1"/>
          <p:nvPr/>
        </p:nvSpPr>
        <p:spPr>
          <a:xfrm>
            <a:off x="3510004" y="845574"/>
            <a:ext cx="2281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Mortlake</a:t>
            </a:r>
            <a:endParaRPr lang="sv-SE" dirty="0"/>
          </a:p>
          <a:p>
            <a:r>
              <a:rPr lang="sv-SE" dirty="0"/>
              <a:t>03220541 dubb dam</a:t>
            </a:r>
          </a:p>
          <a:p>
            <a:r>
              <a:rPr lang="sv-SE" dirty="0"/>
              <a:t>03220542 dubb herr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B784B5D-0CA4-3F0B-A57E-33586E06D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54" y="2002094"/>
            <a:ext cx="710279" cy="80456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77A40639-BF19-B878-CEEB-33F9706B1F32}"/>
              </a:ext>
            </a:extLst>
          </p:cNvPr>
          <p:cNvSpPr txBox="1"/>
          <p:nvPr/>
        </p:nvSpPr>
        <p:spPr>
          <a:xfrm>
            <a:off x="7934632" y="3727351"/>
            <a:ext cx="2207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Orpington</a:t>
            </a:r>
            <a:endParaRPr lang="sv-SE" dirty="0"/>
          </a:p>
          <a:p>
            <a:r>
              <a:rPr lang="sv-SE" dirty="0"/>
              <a:t>03220543 brodd dam</a:t>
            </a:r>
          </a:p>
          <a:p>
            <a:r>
              <a:rPr lang="sv-SE" dirty="0"/>
              <a:t>03220544 brodd herr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DDD5F1D-A6F2-D6EF-F267-B5246A658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99" y="5357848"/>
            <a:ext cx="710279" cy="804564"/>
          </a:xfrm>
          <a:prstGeom prst="rect">
            <a:avLst/>
          </a:prstGeom>
        </p:spPr>
      </p:pic>
      <p:pic>
        <p:nvPicPr>
          <p:cNvPr id="13" name="Bildobjekt 12" descr="En bild som visar redskap&#10;&#10;Automatiskt genererad beskrivning">
            <a:extLst>
              <a:ext uri="{FF2B5EF4-FFF2-40B4-BE49-F238E27FC236}">
                <a16:creationId xmlns:a16="http://schemas.microsoft.com/office/drawing/2014/main" id="{308DC375-B6A5-3990-FF74-AF81D2BA9B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2649" y="4434518"/>
            <a:ext cx="1202970" cy="1120683"/>
          </a:xfrm>
          <a:prstGeom prst="rect">
            <a:avLst/>
          </a:prstGeom>
        </p:spPr>
      </p:pic>
      <p:pic>
        <p:nvPicPr>
          <p:cNvPr id="14" name="Bildobjekt 13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A4509377-7214-DB59-2A88-B710364289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7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104</Words>
  <Application>Microsoft Office PowerPoint</Application>
  <PresentationFormat>Bredbild</PresentationFormat>
  <Paragraphs>56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DUBBAR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DUBBAR</dc:title>
  <dc:creator>Alessandra Börjesson</dc:creator>
  <cp:lastModifiedBy>Alessandra Börjesson</cp:lastModifiedBy>
  <cp:revision>45</cp:revision>
  <dcterms:created xsi:type="dcterms:W3CDTF">2021-02-02T08:42:09Z</dcterms:created>
  <dcterms:modified xsi:type="dcterms:W3CDTF">2023-01-24T10:33:30Z</dcterms:modified>
</cp:coreProperties>
</file>